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332" r:id="rId31"/>
    <p:sldId id="287" r:id="rId32"/>
    <p:sldId id="289" r:id="rId33"/>
    <p:sldId id="307" r:id="rId34"/>
    <p:sldId id="323" r:id="rId35"/>
    <p:sldId id="320" r:id="rId36"/>
    <p:sldId id="329" r:id="rId37"/>
    <p:sldId id="292" r:id="rId38"/>
    <p:sldId id="293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24.09.2023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24.09.2023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24.09.2023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bases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explicit, factual knowledge (also, e.g., </a:t>
            </a:r>
            <a:r>
              <a:rPr lang="en-GB" sz="2200" dirty="0" err="1">
                <a:solidFill>
                  <a:srgbClr val="212529"/>
                </a:solidFill>
                <a:sym typeface="Wingdings" pitchFamily="2" charset="2"/>
              </a:rPr>
              <a:t>arithmetics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what is still missing largely: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16272</TotalTime>
  <Words>2283</Words>
  <Application>Microsoft Office PowerPoint</Application>
  <PresentationFormat>Widescreen</PresentationFormat>
  <Paragraphs>345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Size Matters: LARGE Language Models</vt:lpstr>
      <vt:lpstr>Struggling with Facts</vt:lpstr>
      <vt:lpstr>What You Get Is What You Asked For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348</cp:revision>
  <dcterms:created xsi:type="dcterms:W3CDTF">2022-07-19T11:32:37Z</dcterms:created>
  <dcterms:modified xsi:type="dcterms:W3CDTF">2023-09-24T18:44:09Z</dcterms:modified>
</cp:coreProperties>
</file>

<file path=docProps/thumbnail.jpeg>
</file>